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A5A1-F979-4A1A-BC5B-2DA3AB30F78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8E417-CE64-4239-B4C4-EE9872BA9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A5A1-F979-4A1A-BC5B-2DA3AB30F78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8E417-CE64-4239-B4C4-EE9872BA9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39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A5A1-F979-4A1A-BC5B-2DA3AB30F78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8E417-CE64-4239-B4C4-EE9872BA9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88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A5A1-F979-4A1A-BC5B-2DA3AB30F78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8E417-CE64-4239-B4C4-EE9872BA9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57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A5A1-F979-4A1A-BC5B-2DA3AB30F78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8E417-CE64-4239-B4C4-EE9872BA9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53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A5A1-F979-4A1A-BC5B-2DA3AB30F78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8E417-CE64-4239-B4C4-EE9872BA9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229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A5A1-F979-4A1A-BC5B-2DA3AB30F78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8E417-CE64-4239-B4C4-EE9872BA9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21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A5A1-F979-4A1A-BC5B-2DA3AB30F78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8E417-CE64-4239-B4C4-EE9872BA9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082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A5A1-F979-4A1A-BC5B-2DA3AB30F78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8E417-CE64-4239-B4C4-EE9872BA9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074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A5A1-F979-4A1A-BC5B-2DA3AB30F78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8E417-CE64-4239-B4C4-EE9872BA9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153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A5A1-F979-4A1A-BC5B-2DA3AB30F78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8E417-CE64-4239-B4C4-EE9872BA9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645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AA5A1-F979-4A1A-BC5B-2DA3AB30F78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8E417-CE64-4239-B4C4-EE9872BA9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775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Intranets of Physical Education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615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541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Intranets of Physical Education</vt:lpstr>
      <vt:lpstr>PowerPoint Presentation</vt:lpstr>
    </vt:vector>
  </TitlesOfParts>
  <Company>by adguard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Intranets of Physical Education</dc:title>
  <dc:creator>Ayesha Mahmood</dc:creator>
  <cp:lastModifiedBy>Ayesha Mahmood</cp:lastModifiedBy>
  <cp:revision>1</cp:revision>
  <dcterms:created xsi:type="dcterms:W3CDTF">2020-03-31T16:22:46Z</dcterms:created>
  <dcterms:modified xsi:type="dcterms:W3CDTF">2020-03-31T16:22:53Z</dcterms:modified>
</cp:coreProperties>
</file>